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9" r:id="rId4"/>
    <p:sldId id="260" r:id="rId5"/>
    <p:sldId id="262" r:id="rId6"/>
    <p:sldId id="267" r:id="rId7"/>
    <p:sldId id="263" r:id="rId8"/>
    <p:sldId id="264" r:id="rId9"/>
    <p:sldId id="269" r:id="rId10"/>
    <p:sldId id="268" r:id="rId11"/>
    <p:sldId id="270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7E7"/>
    <a:srgbClr val="009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88916" autoAdjust="0"/>
  </p:normalViewPr>
  <p:slideViewPr>
    <p:cSldViewPr snapToGrid="0">
      <p:cViewPr varScale="1">
        <p:scale>
          <a:sx n="138" d="100"/>
          <a:sy n="138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D76C2-D599-4496-9B2A-45ABDF9556C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D5B77551-1EEB-4977-8721-0103D3DF80CB}">
      <dgm:prSet/>
      <dgm:spPr/>
      <dgm:t>
        <a:bodyPr/>
        <a:lstStyle/>
        <a:p>
          <a:r>
            <a:rPr lang="de-DE"/>
            <a:t>Zielsetzung</a:t>
          </a:r>
          <a:endParaRPr lang="en-US"/>
        </a:p>
      </dgm:t>
    </dgm:pt>
    <dgm:pt modelId="{5D5A6F02-4697-4674-A6B5-137D0C7BE104}" type="parTrans" cxnId="{D8B46D49-B738-4044-A6FA-A2F2CD623DE1}">
      <dgm:prSet/>
      <dgm:spPr/>
      <dgm:t>
        <a:bodyPr/>
        <a:lstStyle/>
        <a:p>
          <a:endParaRPr lang="en-US"/>
        </a:p>
      </dgm:t>
    </dgm:pt>
    <dgm:pt modelId="{04E0F438-9AD0-4BB4-A21A-ECFA2F5F08A0}" type="sibTrans" cxnId="{D8B46D49-B738-4044-A6FA-A2F2CD623DE1}">
      <dgm:prSet/>
      <dgm:spPr/>
      <dgm:t>
        <a:bodyPr/>
        <a:lstStyle/>
        <a:p>
          <a:endParaRPr lang="en-US"/>
        </a:p>
      </dgm:t>
    </dgm:pt>
    <dgm:pt modelId="{46DB7E3F-FEAB-44F2-AF2A-24FDFFD0CFD2}">
      <dgm:prSet/>
      <dgm:spPr/>
      <dgm:t>
        <a:bodyPr/>
        <a:lstStyle/>
        <a:p>
          <a:r>
            <a:rPr lang="de-DE" dirty="0"/>
            <a:t>Entwickelte Prototypen Übersicht</a:t>
          </a:r>
          <a:endParaRPr lang="en-US" dirty="0"/>
        </a:p>
      </dgm:t>
    </dgm:pt>
    <dgm:pt modelId="{7983403B-ED27-4797-B267-FB50A778DF31}" type="parTrans" cxnId="{9E956904-DC17-4611-A745-7160D2E8BC5F}">
      <dgm:prSet/>
      <dgm:spPr/>
      <dgm:t>
        <a:bodyPr/>
        <a:lstStyle/>
        <a:p>
          <a:endParaRPr lang="en-US"/>
        </a:p>
      </dgm:t>
    </dgm:pt>
    <dgm:pt modelId="{1C0058FB-3C34-47B2-9FA4-57702EBD783F}" type="sibTrans" cxnId="{9E956904-DC17-4611-A745-7160D2E8BC5F}">
      <dgm:prSet/>
      <dgm:spPr/>
      <dgm:t>
        <a:bodyPr/>
        <a:lstStyle/>
        <a:p>
          <a:endParaRPr lang="en-US"/>
        </a:p>
      </dgm:t>
    </dgm:pt>
    <dgm:pt modelId="{C1D850C5-846C-4C73-88B2-594FB949ADD7}">
      <dgm:prSet/>
      <dgm:spPr/>
      <dgm:t>
        <a:bodyPr/>
        <a:lstStyle/>
        <a:p>
          <a:r>
            <a:rPr lang="de-DE"/>
            <a:t>Short-Demo</a:t>
          </a:r>
          <a:endParaRPr lang="en-US"/>
        </a:p>
      </dgm:t>
    </dgm:pt>
    <dgm:pt modelId="{67956B0C-2D77-418B-AF89-6F331365239C}" type="parTrans" cxnId="{CF7D6E64-F5F7-4AD8-A77C-CF527738823F}">
      <dgm:prSet/>
      <dgm:spPr/>
      <dgm:t>
        <a:bodyPr/>
        <a:lstStyle/>
        <a:p>
          <a:endParaRPr lang="en-US"/>
        </a:p>
      </dgm:t>
    </dgm:pt>
    <dgm:pt modelId="{87F60191-05AB-441C-8C3F-F9DAB3016ABA}" type="sibTrans" cxnId="{CF7D6E64-F5F7-4AD8-A77C-CF527738823F}">
      <dgm:prSet/>
      <dgm:spPr/>
      <dgm:t>
        <a:bodyPr/>
        <a:lstStyle/>
        <a:p>
          <a:endParaRPr lang="en-US"/>
        </a:p>
      </dgm:t>
    </dgm:pt>
    <dgm:pt modelId="{87E9CE8D-F17A-4642-AC44-7D1C7114CAE8}">
      <dgm:prSet/>
      <dgm:spPr/>
      <dgm:t>
        <a:bodyPr/>
        <a:lstStyle/>
        <a:p>
          <a:r>
            <a:rPr lang="de-DE" dirty="0"/>
            <a:t>Hardware Komponenten</a:t>
          </a:r>
          <a:endParaRPr lang="en-US" dirty="0"/>
        </a:p>
      </dgm:t>
    </dgm:pt>
    <dgm:pt modelId="{D6A84447-2ABF-4883-A883-679E3D6B25BC}" type="parTrans" cxnId="{0076BE52-A6A5-4512-8060-09834416F918}">
      <dgm:prSet/>
      <dgm:spPr/>
      <dgm:t>
        <a:bodyPr/>
        <a:lstStyle/>
        <a:p>
          <a:endParaRPr lang="en-US"/>
        </a:p>
      </dgm:t>
    </dgm:pt>
    <dgm:pt modelId="{9E7BC60E-85A6-4D2E-BD74-335AAE4AA5E4}" type="sibTrans" cxnId="{0076BE52-A6A5-4512-8060-09834416F918}">
      <dgm:prSet/>
      <dgm:spPr/>
      <dgm:t>
        <a:bodyPr/>
        <a:lstStyle/>
        <a:p>
          <a:endParaRPr lang="en-US"/>
        </a:p>
      </dgm:t>
    </dgm:pt>
    <dgm:pt modelId="{295AA5D5-8151-4306-852F-651A24FD3831}">
      <dgm:prSet/>
      <dgm:spPr/>
      <dgm:t>
        <a:bodyPr/>
        <a:lstStyle/>
        <a:p>
          <a:r>
            <a:rPr lang="de-DE"/>
            <a:t>Cloud Infrastruktur</a:t>
          </a:r>
          <a:endParaRPr lang="en-US"/>
        </a:p>
      </dgm:t>
    </dgm:pt>
    <dgm:pt modelId="{F1116520-C357-44E4-97A3-95064BF1887D}" type="parTrans" cxnId="{B8D1D83B-66AA-4D03-8475-6BE36B299908}">
      <dgm:prSet/>
      <dgm:spPr/>
      <dgm:t>
        <a:bodyPr/>
        <a:lstStyle/>
        <a:p>
          <a:endParaRPr lang="en-US"/>
        </a:p>
      </dgm:t>
    </dgm:pt>
    <dgm:pt modelId="{FC177738-B1BB-44C3-8599-82A3DE38BA29}" type="sibTrans" cxnId="{B8D1D83B-66AA-4D03-8475-6BE36B299908}">
      <dgm:prSet/>
      <dgm:spPr/>
      <dgm:t>
        <a:bodyPr/>
        <a:lstStyle/>
        <a:p>
          <a:endParaRPr lang="en-US"/>
        </a:p>
      </dgm:t>
    </dgm:pt>
    <dgm:pt modelId="{FD6AA3D9-E725-435D-8506-3C8096A3F2AF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76D505D3-24DC-4BCF-BB40-523B39409AD3}" type="parTrans" cxnId="{38046DA2-057D-4D42-BCD8-18BE083480E7}">
      <dgm:prSet/>
      <dgm:spPr/>
      <dgm:t>
        <a:bodyPr/>
        <a:lstStyle/>
        <a:p>
          <a:endParaRPr lang="en-US"/>
        </a:p>
      </dgm:t>
    </dgm:pt>
    <dgm:pt modelId="{83CDCF50-84AE-4B09-BFC2-2E89E3F85A0D}" type="sibTrans" cxnId="{38046DA2-057D-4D42-BCD8-18BE083480E7}">
      <dgm:prSet/>
      <dgm:spPr/>
      <dgm:t>
        <a:bodyPr/>
        <a:lstStyle/>
        <a:p>
          <a:endParaRPr lang="en-US"/>
        </a:p>
      </dgm:t>
    </dgm:pt>
    <dgm:pt modelId="{87B6AF7A-83BB-4EB3-ABF4-58F1DB144AE2}" type="pres">
      <dgm:prSet presAssocID="{ED7D76C2-D599-4496-9B2A-45ABDF9556C1}" presName="linear" presStyleCnt="0">
        <dgm:presLayoutVars>
          <dgm:animLvl val="lvl"/>
          <dgm:resizeHandles val="exact"/>
        </dgm:presLayoutVars>
      </dgm:prSet>
      <dgm:spPr/>
    </dgm:pt>
    <dgm:pt modelId="{BD068B36-509C-4633-B778-8D8E3CD3912C}" type="pres">
      <dgm:prSet presAssocID="{D5B77551-1EEB-4977-8721-0103D3DF80C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837657-FB5D-4330-B04D-B40252738254}" type="pres">
      <dgm:prSet presAssocID="{04E0F438-9AD0-4BB4-A21A-ECFA2F5F08A0}" presName="spacer" presStyleCnt="0"/>
      <dgm:spPr/>
    </dgm:pt>
    <dgm:pt modelId="{681C5DD9-7501-42A6-A392-43DA3CE0478A}" type="pres">
      <dgm:prSet presAssocID="{46DB7E3F-FEAB-44F2-AF2A-24FDFFD0CFD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944E424-F2F9-4665-9DD9-A5733D7EE6D9}" type="pres">
      <dgm:prSet presAssocID="{1C0058FB-3C34-47B2-9FA4-57702EBD783F}" presName="spacer" presStyleCnt="0"/>
      <dgm:spPr/>
    </dgm:pt>
    <dgm:pt modelId="{918DE096-35EC-4041-B4A7-CB538278421F}" type="pres">
      <dgm:prSet presAssocID="{C1D850C5-846C-4C73-88B2-594FB949AD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F9FF8D-8EDD-4A16-B9FB-40A96AD2A61D}" type="pres">
      <dgm:prSet presAssocID="{87F60191-05AB-441C-8C3F-F9DAB3016ABA}" presName="spacer" presStyleCnt="0"/>
      <dgm:spPr/>
    </dgm:pt>
    <dgm:pt modelId="{D0117213-086D-4E1F-B4BA-02753ADEE619}" type="pres">
      <dgm:prSet presAssocID="{87E9CE8D-F17A-4642-AC44-7D1C7114CA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9BF889F-559A-421A-9794-2E0F9790433B}" type="pres">
      <dgm:prSet presAssocID="{9E7BC60E-85A6-4D2E-BD74-335AAE4AA5E4}" presName="spacer" presStyleCnt="0"/>
      <dgm:spPr/>
    </dgm:pt>
    <dgm:pt modelId="{F6A2E918-D9DD-4A5C-97F9-506F1C73E2B4}" type="pres">
      <dgm:prSet presAssocID="{295AA5D5-8151-4306-852F-651A24FD383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CDDB38C-9E00-4D1E-B85E-34BEFDA405FE}" type="pres">
      <dgm:prSet presAssocID="{FC177738-B1BB-44C3-8599-82A3DE38BA29}" presName="spacer" presStyleCnt="0"/>
      <dgm:spPr/>
    </dgm:pt>
    <dgm:pt modelId="{E33A89FD-225B-46B8-BFF7-4BF11B4D7CD7}" type="pres">
      <dgm:prSet presAssocID="{FD6AA3D9-E725-435D-8506-3C8096A3F2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E956904-DC17-4611-A745-7160D2E8BC5F}" srcId="{ED7D76C2-D599-4496-9B2A-45ABDF9556C1}" destId="{46DB7E3F-FEAB-44F2-AF2A-24FDFFD0CFD2}" srcOrd="1" destOrd="0" parTransId="{7983403B-ED27-4797-B267-FB50A778DF31}" sibTransId="{1C0058FB-3C34-47B2-9FA4-57702EBD783F}"/>
    <dgm:cxn modelId="{B8D1D83B-66AA-4D03-8475-6BE36B299908}" srcId="{ED7D76C2-D599-4496-9B2A-45ABDF9556C1}" destId="{295AA5D5-8151-4306-852F-651A24FD3831}" srcOrd="4" destOrd="0" parTransId="{F1116520-C357-44E4-97A3-95064BF1887D}" sibTransId="{FC177738-B1BB-44C3-8599-82A3DE38BA29}"/>
    <dgm:cxn modelId="{94A12543-99FC-4939-AB67-756AC6D826B1}" type="presOf" srcId="{ED7D76C2-D599-4496-9B2A-45ABDF9556C1}" destId="{87B6AF7A-83BB-4EB3-ABF4-58F1DB144AE2}" srcOrd="0" destOrd="0" presId="urn:microsoft.com/office/officeart/2005/8/layout/vList2"/>
    <dgm:cxn modelId="{CF7D6E64-F5F7-4AD8-A77C-CF527738823F}" srcId="{ED7D76C2-D599-4496-9B2A-45ABDF9556C1}" destId="{C1D850C5-846C-4C73-88B2-594FB949ADD7}" srcOrd="2" destOrd="0" parTransId="{67956B0C-2D77-418B-AF89-6F331365239C}" sibTransId="{87F60191-05AB-441C-8C3F-F9DAB3016ABA}"/>
    <dgm:cxn modelId="{D8B46D49-B738-4044-A6FA-A2F2CD623DE1}" srcId="{ED7D76C2-D599-4496-9B2A-45ABDF9556C1}" destId="{D5B77551-1EEB-4977-8721-0103D3DF80CB}" srcOrd="0" destOrd="0" parTransId="{5D5A6F02-4697-4674-A6B5-137D0C7BE104}" sibTransId="{04E0F438-9AD0-4BB4-A21A-ECFA2F5F08A0}"/>
    <dgm:cxn modelId="{FE921570-16AF-483D-A6B5-E4458B5A832A}" type="presOf" srcId="{46DB7E3F-FEAB-44F2-AF2A-24FDFFD0CFD2}" destId="{681C5DD9-7501-42A6-A392-43DA3CE0478A}" srcOrd="0" destOrd="0" presId="urn:microsoft.com/office/officeart/2005/8/layout/vList2"/>
    <dgm:cxn modelId="{0076BE52-A6A5-4512-8060-09834416F918}" srcId="{ED7D76C2-D599-4496-9B2A-45ABDF9556C1}" destId="{87E9CE8D-F17A-4642-AC44-7D1C7114CAE8}" srcOrd="3" destOrd="0" parTransId="{D6A84447-2ABF-4883-A883-679E3D6B25BC}" sibTransId="{9E7BC60E-85A6-4D2E-BD74-335AAE4AA5E4}"/>
    <dgm:cxn modelId="{0690AF54-3C59-4BEF-9FA9-DFABEE690A24}" type="presOf" srcId="{87E9CE8D-F17A-4642-AC44-7D1C7114CAE8}" destId="{D0117213-086D-4E1F-B4BA-02753ADEE619}" srcOrd="0" destOrd="0" presId="urn:microsoft.com/office/officeart/2005/8/layout/vList2"/>
    <dgm:cxn modelId="{D7D14983-92B2-4974-A185-ECB3C866BDC4}" type="presOf" srcId="{D5B77551-1EEB-4977-8721-0103D3DF80CB}" destId="{BD068B36-509C-4633-B778-8D8E3CD3912C}" srcOrd="0" destOrd="0" presId="urn:microsoft.com/office/officeart/2005/8/layout/vList2"/>
    <dgm:cxn modelId="{38046DA2-057D-4D42-BCD8-18BE083480E7}" srcId="{ED7D76C2-D599-4496-9B2A-45ABDF9556C1}" destId="{FD6AA3D9-E725-435D-8506-3C8096A3F2AF}" srcOrd="5" destOrd="0" parTransId="{76D505D3-24DC-4BCF-BB40-523B39409AD3}" sibTransId="{83CDCF50-84AE-4B09-BFC2-2E89E3F85A0D}"/>
    <dgm:cxn modelId="{0CB77DA4-D054-4605-917A-2051EE650710}" type="presOf" srcId="{C1D850C5-846C-4C73-88B2-594FB949ADD7}" destId="{918DE096-35EC-4041-B4A7-CB538278421F}" srcOrd="0" destOrd="0" presId="urn:microsoft.com/office/officeart/2005/8/layout/vList2"/>
    <dgm:cxn modelId="{12F3ACC6-2782-4189-9B67-016160BC227D}" type="presOf" srcId="{FD6AA3D9-E725-435D-8506-3C8096A3F2AF}" destId="{E33A89FD-225B-46B8-BFF7-4BF11B4D7CD7}" srcOrd="0" destOrd="0" presId="urn:microsoft.com/office/officeart/2005/8/layout/vList2"/>
    <dgm:cxn modelId="{8DD9BCC7-D0C0-4E5E-AB2F-78E5A9F2CB6E}" type="presOf" srcId="{295AA5D5-8151-4306-852F-651A24FD3831}" destId="{F6A2E918-D9DD-4A5C-97F9-506F1C73E2B4}" srcOrd="0" destOrd="0" presId="urn:microsoft.com/office/officeart/2005/8/layout/vList2"/>
    <dgm:cxn modelId="{2F882790-F9AF-4022-9FD0-3110C8266D80}" type="presParOf" srcId="{87B6AF7A-83BB-4EB3-ABF4-58F1DB144AE2}" destId="{BD068B36-509C-4633-B778-8D8E3CD3912C}" srcOrd="0" destOrd="0" presId="urn:microsoft.com/office/officeart/2005/8/layout/vList2"/>
    <dgm:cxn modelId="{C96B1F32-2D73-4755-9EE2-2EA74CE552C7}" type="presParOf" srcId="{87B6AF7A-83BB-4EB3-ABF4-58F1DB144AE2}" destId="{30837657-FB5D-4330-B04D-B40252738254}" srcOrd="1" destOrd="0" presId="urn:microsoft.com/office/officeart/2005/8/layout/vList2"/>
    <dgm:cxn modelId="{06D7A4A4-EAFA-4E50-A625-AE2EFA450CA1}" type="presParOf" srcId="{87B6AF7A-83BB-4EB3-ABF4-58F1DB144AE2}" destId="{681C5DD9-7501-42A6-A392-43DA3CE0478A}" srcOrd="2" destOrd="0" presId="urn:microsoft.com/office/officeart/2005/8/layout/vList2"/>
    <dgm:cxn modelId="{0C6497C4-B7FF-48BA-90EF-68AFED1A84AB}" type="presParOf" srcId="{87B6AF7A-83BB-4EB3-ABF4-58F1DB144AE2}" destId="{9944E424-F2F9-4665-9DD9-A5733D7EE6D9}" srcOrd="3" destOrd="0" presId="urn:microsoft.com/office/officeart/2005/8/layout/vList2"/>
    <dgm:cxn modelId="{2DC350B3-A6C1-410C-83BE-0ED78EE74760}" type="presParOf" srcId="{87B6AF7A-83BB-4EB3-ABF4-58F1DB144AE2}" destId="{918DE096-35EC-4041-B4A7-CB538278421F}" srcOrd="4" destOrd="0" presId="urn:microsoft.com/office/officeart/2005/8/layout/vList2"/>
    <dgm:cxn modelId="{C52B779A-F81A-4D12-9808-D61871FEBC55}" type="presParOf" srcId="{87B6AF7A-83BB-4EB3-ABF4-58F1DB144AE2}" destId="{B9F9FF8D-8EDD-4A16-B9FB-40A96AD2A61D}" srcOrd="5" destOrd="0" presId="urn:microsoft.com/office/officeart/2005/8/layout/vList2"/>
    <dgm:cxn modelId="{DF1376DA-D3BB-43B5-911A-3A76565FBB27}" type="presParOf" srcId="{87B6AF7A-83BB-4EB3-ABF4-58F1DB144AE2}" destId="{D0117213-086D-4E1F-B4BA-02753ADEE619}" srcOrd="6" destOrd="0" presId="urn:microsoft.com/office/officeart/2005/8/layout/vList2"/>
    <dgm:cxn modelId="{32D816C4-478D-4E82-A3C8-BAFFE55C5042}" type="presParOf" srcId="{87B6AF7A-83BB-4EB3-ABF4-58F1DB144AE2}" destId="{69BF889F-559A-421A-9794-2E0F9790433B}" srcOrd="7" destOrd="0" presId="urn:microsoft.com/office/officeart/2005/8/layout/vList2"/>
    <dgm:cxn modelId="{B4FFD00D-24FD-403B-86B5-F3655DDF53CD}" type="presParOf" srcId="{87B6AF7A-83BB-4EB3-ABF4-58F1DB144AE2}" destId="{F6A2E918-D9DD-4A5C-97F9-506F1C73E2B4}" srcOrd="8" destOrd="0" presId="urn:microsoft.com/office/officeart/2005/8/layout/vList2"/>
    <dgm:cxn modelId="{12C00FE1-1812-4840-8B17-171F9FF69C34}" type="presParOf" srcId="{87B6AF7A-83BB-4EB3-ABF4-58F1DB144AE2}" destId="{0CDDB38C-9E00-4D1E-B85E-34BEFDA405FE}" srcOrd="9" destOrd="0" presId="urn:microsoft.com/office/officeart/2005/8/layout/vList2"/>
    <dgm:cxn modelId="{0876CAA8-D0F6-4480-AEAF-405810666CFC}" type="presParOf" srcId="{87B6AF7A-83BB-4EB3-ABF4-58F1DB144AE2}" destId="{E33A89FD-225B-46B8-BFF7-4BF11B4D7CD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68B36-509C-4633-B778-8D8E3CD3912C}">
      <dsp:nvSpPr>
        <dsp:cNvPr id="0" name=""/>
        <dsp:cNvSpPr/>
      </dsp:nvSpPr>
      <dsp:spPr>
        <a:xfrm>
          <a:off x="0" y="1936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Zielsetzung</a:t>
          </a:r>
          <a:endParaRPr lang="en-US" sz="2800" kern="1200"/>
        </a:p>
      </dsp:txBody>
      <dsp:txXfrm>
        <a:off x="32784" y="52152"/>
        <a:ext cx="5436265" cy="606012"/>
      </dsp:txXfrm>
    </dsp:sp>
    <dsp:sp modelId="{681C5DD9-7501-42A6-A392-43DA3CE0478A}">
      <dsp:nvSpPr>
        <dsp:cNvPr id="0" name=""/>
        <dsp:cNvSpPr/>
      </dsp:nvSpPr>
      <dsp:spPr>
        <a:xfrm>
          <a:off x="0" y="77158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Entwickelte Prototypen Übersicht</a:t>
          </a:r>
          <a:endParaRPr lang="en-US" sz="2800" kern="1200" dirty="0"/>
        </a:p>
      </dsp:txBody>
      <dsp:txXfrm>
        <a:off x="32784" y="804372"/>
        <a:ext cx="5436265" cy="606012"/>
      </dsp:txXfrm>
    </dsp:sp>
    <dsp:sp modelId="{918DE096-35EC-4041-B4A7-CB538278421F}">
      <dsp:nvSpPr>
        <dsp:cNvPr id="0" name=""/>
        <dsp:cNvSpPr/>
      </dsp:nvSpPr>
      <dsp:spPr>
        <a:xfrm>
          <a:off x="0" y="152380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Short-Demo</a:t>
          </a:r>
          <a:endParaRPr lang="en-US" sz="2800" kern="1200"/>
        </a:p>
      </dsp:txBody>
      <dsp:txXfrm>
        <a:off x="32784" y="1556592"/>
        <a:ext cx="5436265" cy="606012"/>
      </dsp:txXfrm>
    </dsp:sp>
    <dsp:sp modelId="{D0117213-086D-4E1F-B4BA-02753ADEE619}">
      <dsp:nvSpPr>
        <dsp:cNvPr id="0" name=""/>
        <dsp:cNvSpPr/>
      </dsp:nvSpPr>
      <dsp:spPr>
        <a:xfrm>
          <a:off x="0" y="227602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Hardware Komponenten</a:t>
          </a:r>
          <a:endParaRPr lang="en-US" sz="2800" kern="1200" dirty="0"/>
        </a:p>
      </dsp:txBody>
      <dsp:txXfrm>
        <a:off x="32784" y="2308812"/>
        <a:ext cx="5436265" cy="606012"/>
      </dsp:txXfrm>
    </dsp:sp>
    <dsp:sp modelId="{F6A2E918-D9DD-4A5C-97F9-506F1C73E2B4}">
      <dsp:nvSpPr>
        <dsp:cNvPr id="0" name=""/>
        <dsp:cNvSpPr/>
      </dsp:nvSpPr>
      <dsp:spPr>
        <a:xfrm>
          <a:off x="0" y="302824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Cloud Infrastruktur</a:t>
          </a:r>
          <a:endParaRPr lang="en-US" sz="2800" kern="1200"/>
        </a:p>
      </dsp:txBody>
      <dsp:txXfrm>
        <a:off x="32784" y="3061032"/>
        <a:ext cx="5436265" cy="606012"/>
      </dsp:txXfrm>
    </dsp:sp>
    <dsp:sp modelId="{E33A89FD-225B-46B8-BFF7-4BF11B4D7CD7}">
      <dsp:nvSpPr>
        <dsp:cNvPr id="0" name=""/>
        <dsp:cNvSpPr/>
      </dsp:nvSpPr>
      <dsp:spPr>
        <a:xfrm>
          <a:off x="0" y="378046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Fazit</a:t>
          </a:r>
          <a:endParaRPr lang="en-US" sz="2800" kern="1200"/>
        </a:p>
      </dsp:txBody>
      <dsp:txXfrm>
        <a:off x="32784" y="3813252"/>
        <a:ext cx="5436265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CD000-5F43-4663-8186-482573B4975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3155C-741A-4DA4-BEB4-E75FFB4681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6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89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Zwei </a:t>
            </a:r>
            <a:r>
              <a:rPr lang="de-DE" dirty="0" err="1"/>
              <a:t>Prototpyen</a:t>
            </a:r>
            <a:r>
              <a:rPr lang="de-DE" dirty="0"/>
              <a:t> entwickelt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51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 55cm IKEA Tisch als Grundplatte, theoretisch Ausreichend durch die Verwendung von zwei Magneten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Erwies sich in der Praxis als unzuverlässig durch das tauschen der Magnete während der Bewegung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NFC Technologie der Figuren konnte erprobt werden und erwies sich als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Finalisierung der CI </a:t>
            </a:r>
            <a:r>
              <a:rPr lang="de-DE" dirty="0" err="1"/>
              <a:t>Cd</a:t>
            </a:r>
            <a:r>
              <a:rPr lang="de-DE" dirty="0"/>
              <a:t> Pipeline und automatisiertes erstellen des Linux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Implementierung HAL für die Schrittmotortreiber über </a:t>
            </a:r>
            <a:r>
              <a:rPr lang="de-DE" dirty="0" err="1"/>
              <a:t>spi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1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Zuerst </a:t>
            </a:r>
            <a:r>
              <a:rPr lang="de-DE" dirty="0" err="1"/>
              <a:t>standard</a:t>
            </a:r>
            <a:r>
              <a:rPr lang="de-DE" dirty="0"/>
              <a:t> Figuren =&gt; diese waren jedoch zu leicht da hohl im inneren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Sla</a:t>
            </a:r>
            <a:r>
              <a:rPr lang="de-DE" dirty="0"/>
              <a:t> 3d gedruckte dadurch </a:t>
            </a:r>
            <a:r>
              <a:rPr lang="de-DE" dirty="0" err="1"/>
              <a:t>customizable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Nfc</a:t>
            </a:r>
            <a:r>
              <a:rPr lang="de-DE" dirty="0"/>
              <a:t> tag </a:t>
            </a:r>
            <a:r>
              <a:rPr lang="de-DE" dirty="0" err="1"/>
              <a:t>entählt</a:t>
            </a:r>
            <a:r>
              <a:rPr lang="de-DE" dirty="0"/>
              <a:t> typ </a:t>
            </a:r>
            <a:r>
              <a:rPr lang="de-DE" dirty="0" err="1"/>
              <a:t>farbe</a:t>
            </a:r>
            <a:r>
              <a:rPr lang="de-DE" dirty="0"/>
              <a:t> + eindeutige </a:t>
            </a:r>
            <a:r>
              <a:rPr lang="de-DE" dirty="0" err="1"/>
              <a:t>id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Vorteil zu </a:t>
            </a:r>
            <a:r>
              <a:rPr lang="de-DE" dirty="0" err="1"/>
              <a:t>rfid</a:t>
            </a:r>
            <a:r>
              <a:rPr lang="de-DE" dirty="0"/>
              <a:t> =&gt; </a:t>
            </a:r>
            <a:r>
              <a:rPr lang="de-DE" dirty="0" err="1"/>
              <a:t>ids</a:t>
            </a:r>
            <a:r>
              <a:rPr lang="de-DE" dirty="0"/>
              <a:t> müssen nicht hinterlegt werden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37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</a:t>
            </a:r>
            <a:r>
              <a:rPr lang="de-DE" dirty="0" err="1"/>
              <a:t>corexy</a:t>
            </a:r>
            <a:r>
              <a:rPr lang="de-DE" dirty="0"/>
              <a:t> somit kein spiel mehr in der </a:t>
            </a:r>
            <a:r>
              <a:rPr lang="de-DE" dirty="0" err="1"/>
              <a:t>mechanik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Grössere</a:t>
            </a:r>
            <a:r>
              <a:rPr lang="de-DE" dirty="0"/>
              <a:t> </a:t>
            </a:r>
            <a:r>
              <a:rPr lang="de-DE" dirty="0" err="1"/>
              <a:t>aussmenmaße</a:t>
            </a:r>
            <a:r>
              <a:rPr lang="de-DE" dirty="0"/>
              <a:t> somit nur noch einen </a:t>
            </a:r>
            <a:r>
              <a:rPr lang="de-DE" dirty="0" err="1"/>
              <a:t>magenete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von </a:t>
            </a:r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elektronik</a:t>
            </a:r>
            <a:r>
              <a:rPr lang="de-DE" dirty="0"/>
              <a:t> (3de </a:t>
            </a:r>
            <a:r>
              <a:rPr lang="de-DE" dirty="0" err="1"/>
              <a:t>drucker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Einfacher </a:t>
            </a:r>
            <a:r>
              <a:rPr lang="de-DE" dirty="0" err="1"/>
              <a:t>zusammenbau</a:t>
            </a:r>
            <a:r>
              <a:rPr lang="de-DE" dirty="0"/>
              <a:t>, 24 teile aus dem 3d </a:t>
            </a:r>
            <a:r>
              <a:rPr lang="de-DE" dirty="0" err="1"/>
              <a:t>drucker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 erweiterbar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82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Demo aller </a:t>
            </a:r>
            <a:r>
              <a:rPr lang="de-DE" dirty="0" err="1"/>
              <a:t>features</a:t>
            </a:r>
            <a:r>
              <a:rPr lang="de-DE" dirty="0"/>
              <a:t> in der kurzen zeit nicht machbar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Kein schnelle spiel möglich durch die nicht optimale </a:t>
            </a:r>
            <a:r>
              <a:rPr lang="de-DE" dirty="0" err="1"/>
              <a:t>registrierung</a:t>
            </a:r>
            <a:r>
              <a:rPr lang="de-DE" dirty="0"/>
              <a:t> der vom </a:t>
            </a:r>
            <a:r>
              <a:rPr lang="de-DE" dirty="0" err="1"/>
              <a:t>benutzer</a:t>
            </a:r>
            <a:r>
              <a:rPr lang="de-DE" dirty="0"/>
              <a:t> getätigten Züge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Süi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3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Demo aller </a:t>
            </a:r>
            <a:r>
              <a:rPr lang="de-DE" dirty="0" err="1"/>
              <a:t>features</a:t>
            </a:r>
            <a:r>
              <a:rPr lang="de-DE" dirty="0"/>
              <a:t> in der kurzen zeit nicht machbar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Kein schnelle spiel möglich durch die nicht optimale </a:t>
            </a:r>
            <a:r>
              <a:rPr lang="de-DE" dirty="0" err="1"/>
              <a:t>registrierung</a:t>
            </a:r>
            <a:r>
              <a:rPr lang="de-DE" dirty="0"/>
              <a:t> der vom </a:t>
            </a:r>
            <a:r>
              <a:rPr lang="de-DE" dirty="0" err="1"/>
              <a:t>benutzer</a:t>
            </a:r>
            <a:r>
              <a:rPr lang="de-DE" dirty="0"/>
              <a:t> getätigten Züge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Süi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18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0667C4C-B476-4DC6-9874-8997351B8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E86632B-7787-4A38-A8A1-B43BC7A147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20784"/>
                </a:srgbClr>
              </a:gs>
              <a:gs pos="100000">
                <a:srgbClr val="0097A1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909A92-1B84-4E1F-B90D-3DF5F5485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83531A-C907-4EF8-B70C-93C06CD0A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E0249-8ED1-49CF-8421-2477670E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4AB35-1B80-4C1D-A850-8AAEA08F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EA7FA8-5C98-43F4-B444-D780BBEF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7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F89FD-2D92-450C-A446-9048079B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11515A-C4DD-4E46-85E5-AD0A3D22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8EC1A8-56EA-408C-A0C8-0650BE02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9FB6E-DEC0-44EA-A1FC-707DC2E2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A9725-9C0A-4B7E-9D6A-33F88794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77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4DCDAE-65A3-4778-93AF-CA7C2655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383C81-C828-49AE-B1DE-AD03AF8C1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E3294-50E5-456F-BFE2-B3B6317F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1B258-4442-42EB-8479-2309BFB8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25AD5F-66D9-4374-BC1A-75AEECD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752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78B2C-CCD0-4421-A5AD-79DAEF075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9BFC04-64CC-4389-B225-9C03F05DE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6F466C-6200-44EE-A690-06B5FEB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0A13-F1FD-422B-8E41-425B9844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6D261-1BE4-4397-ADDA-C6FCC3DA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91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05C33-AF1F-478D-9A65-AB4640B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7F49A-D4C8-436F-9F70-68A6B258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1EE1C-7A48-47BA-A0E1-7051313A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FA708-F2EE-4F5E-BE39-6DEC3B0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A7D249-C808-4CB4-BC10-77FAAD46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800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842BD-8103-4A54-B60D-6953B6B1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97ADCF-955F-4718-BDC8-2E2E2F0A3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C0297-6991-4D3A-ACBF-62A43BF1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BE79B-47F7-4AC8-B3C7-2630099F5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5B219-B704-43CF-A4A2-DF87CA60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05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5F23B-633A-44C6-B4F2-C9C34470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11D6A-FCD8-43EE-AC02-BEABE6F75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EFCD3-1A37-48AC-979B-138D7C273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F9EBC-1078-4A94-80C2-F33A0279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AC0B16-B068-47E2-85B7-90C4816D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7E67FB-EBB0-4A11-9CBE-CF1510D1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3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ED0B-0108-4981-A47B-09613F88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582D4E-B8B7-4540-B0CB-E96853696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3439BB-4DDF-43C5-8E2E-AE3446C5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8C4E9E-830A-4D1C-B942-9988AA059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B2C1D1-8BC1-45D7-86BC-B4F3D523C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AB67404-809A-4C66-9B6C-DAC3604E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DAC958-FE7C-4E96-8368-C8979C6D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065FCB-A1D1-4B1F-BA60-C115ADC6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56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F580C-32DA-4CDE-A0D4-2BB3F5F0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BDB75F-1A38-4A7F-BCE0-3EE3F266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008ADA-14BB-4038-8895-3A8656AB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432644-67EB-44FA-BA11-165294D7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34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2A11B5-5614-4782-BBC4-7A195CBC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C6F62C-88BC-43F1-8609-E0ABA265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F7B3E9-CDC3-4FB7-9193-1EB4776F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080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34CD5-AE60-4938-973F-F5D97540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B5210-0411-4932-B0A6-8FCEE385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392C1D-7C35-4F3A-9676-D9D20B2EF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A0B62-D847-4CC5-9B13-6D07C183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C08962-F005-44EB-8962-96281CF7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2886E-FA2C-4542-BCA1-F41F4313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12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2F3E2-01AB-45C9-B700-7D4E3227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3FFC17-95F5-449E-BAFB-0081A925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63373-A081-4879-86BD-D03FF3DC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79EFE1-0E4E-4349-8360-E5D758C9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E5F044-2517-4814-8ECC-F20E80E1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255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CE48E-6872-480A-9712-2A19FD57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A6D2F5E-96E2-4D91-A4D7-770CDEC21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7BAF83-04FA-4329-B9AD-C31B46C1E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A4644-4E40-4D5A-BE36-EECA8A69E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0F5D78-5D34-45EB-8524-F15AAA5A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17F9C2-9352-4DC0-8B4D-14B3FD89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482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D6BDF-C1F9-4A0E-ADA6-07383C91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021F8B-8C51-47C5-87AF-4110073AF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C341DA-71B6-49A7-BCA9-0120CEAD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BF8950-6842-4DC1-9F03-487BDD31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FBC49-93C7-46D6-8CAD-BF5C3BB6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E937A8-6204-4891-8A77-F761C5932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0E9A16-9447-4C19-AF22-C6F0CEDBB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5ADA1-75F7-4407-95EB-D47B47E3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EB144-4560-4AFB-A720-88FCE0EA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5C7D50-B63A-45DC-9E35-1E841708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49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56DD6-1F6D-48C9-80C7-24528F84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331BA5-3610-442F-A88A-B14C9270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EFCC89-D29D-4A9E-B3B4-D722B740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31485-C3CB-4481-8582-89975CB8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AB90D-C744-43CB-812F-E23FEC58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0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4AF09-5C22-461B-91CA-69632B4F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4C1C3-05B1-4B88-89F3-FDD4D7923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DF8B32-EADA-440D-9930-516704CC4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622126-7B01-4D23-8AC9-DEB7A4BF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051804-9CFC-47F3-B2E8-A09E50E5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841941-BC07-4BD0-9CA4-F20B88F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202E1-4D64-4E76-A215-F86C4EAB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EB356-A5CB-4FA2-9880-5BD710E1C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1701C7-490C-4CE9-8974-8581681D7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383640-783E-444C-8D05-22876AB56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03C4D8-ABCC-45DA-A23A-140F238A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51D755-BB3D-440A-BFD0-D9FFA09E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0C8874-EDAD-461B-8FFB-0C30A9CB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63F44A-D83F-40B8-854F-0BE2CF6C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1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B0DEE-8933-4F03-9E86-9238272A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05D8AD-BE2D-41E9-98E5-0E2A942D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7AC259-0B22-4076-BD03-A5245FE0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81301F-4F9B-4C98-A0E1-860C95F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893F9E-2249-4198-8C63-26241449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21D7B8-0F46-4947-838D-C830D5C7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3489E-D84C-4E4C-8295-9EA9DDAD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99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B960A-415C-4CDA-8201-C3DEFBA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BE3D51-E74E-46C8-B3B1-50524F5D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509CE9-CB2F-457F-9DD9-372E035C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91BB97-D2B8-4AFE-9A82-6CF1094E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BE2166-2BC0-4DA9-8179-8CB725EE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835F67-5C0F-4B7F-9373-3AA64784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82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ACF66-C765-4695-94E0-F7032E19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B2D32E-970B-4234-81B3-4288B4900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9DB10-7F54-4F27-9673-0FAED462C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0A3978-2EC8-461B-B1D8-1B8E6879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EE103D-DB86-41D1-BED0-A89028E5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49B938-7F13-41E1-A860-1FDA41EF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4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E98485-7E9D-4493-8BBC-0099C478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DBBE56-D86F-40AC-ABF5-F22C69EC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B6154-F264-447E-8A94-671773FEF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50A-4447-4E55-A79C-1EC6117C8270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BA040-B216-475A-A57B-662FCC083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4E2FDB-5629-42D0-BAA1-4566CA844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F7DD1C-C1BE-4463-9B5C-9384D53E0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2107D6-B612-4A7D-90A7-3EEDBF3DBA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14000"/>
                </a:srgbClr>
              </a:gs>
              <a:gs pos="100000">
                <a:srgbClr val="0097A1">
                  <a:alpha val="46000"/>
                </a:srgbClr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36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995D76-F9F9-44CB-9568-DDB9E03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F243C-70E4-4389-8CBA-6018314A6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02ED00-CC88-4190-A02B-6CC7157E3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F683-CE1A-4FE0-B7F3-67F9E0E6E23B}" type="datetimeFigureOut">
              <a:rPr lang="de-DE" smtClean="0"/>
              <a:t>26.06.2021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C0E8D-7558-4496-B025-2A0BF6537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D680C-5337-4674-BE7D-4F9A5F948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FF0821-5617-465D-9888-47F30503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360F796-5C0F-4C21-9672-7CBE3F966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20784"/>
                </a:srgbClr>
              </a:gs>
              <a:gs pos="100000">
                <a:srgbClr val="0097A1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18624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Untertitel 2">
            <a:extLst>
              <a:ext uri="{FF2B5EF4-FFF2-40B4-BE49-F238E27FC236}">
                <a16:creationId xmlns:a16="http://schemas.microsoft.com/office/drawing/2014/main" id="{F5E9B29D-84BE-4886-979E-7C9328B945FA}"/>
              </a:ext>
            </a:extLst>
          </p:cNvPr>
          <p:cNvSpPr txBox="1">
            <a:spLocks/>
          </p:cNvSpPr>
          <p:nvPr/>
        </p:nvSpPr>
        <p:spPr>
          <a:xfrm>
            <a:off x="55418" y="4987465"/>
            <a:ext cx="6290408" cy="1242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3200" b="1" dirty="0">
                <a:effectLst/>
                <a:latin typeface="Arial" panose="020B0604020202020204" pitchFamily="34" charset="0"/>
              </a:rPr>
              <a:t>Integration eines eingebetteten Systems in eine Cloud-Infrastruktur am Beispiel eines autonomen Schachtischs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390103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8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B2C8D-9ED7-477F-8E39-7774B0B4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de-DE" sz="4800"/>
              <a:t>Spielplan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67BC9DB1-86F9-4D21-8988-90F02F97B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249562"/>
              </p:ext>
            </p:extLst>
          </p:nvPr>
        </p:nvGraphicFramePr>
        <p:xfrm>
          <a:off x="6096000" y="1399032"/>
          <a:ext cx="5501834" cy="4471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911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D47AD-1B19-401A-AC5D-363600ED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F87801-96D4-49CB-B9CB-5A9D87246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Funktionalitäten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7CDE00-31E0-4C6F-A7D2-A00696271F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effectLst/>
                <a:latin typeface="Arial" panose="020B0604020202020204" pitchFamily="34" charset="0"/>
              </a:rPr>
              <a:t>Erkennung Figur-Stellung</a:t>
            </a:r>
          </a:p>
          <a:p>
            <a:pPr marL="0" indent="0">
              <a:buNone/>
            </a:pPr>
            <a:r>
              <a:rPr lang="de-DE" sz="2000" dirty="0">
                <a:effectLst/>
                <a:latin typeface="Arial" panose="020B0604020202020204" pitchFamily="34" charset="0"/>
              </a:rPr>
              <a:t>• Automatisches Bewegen der Figuren</a:t>
            </a:r>
          </a:p>
          <a:p>
            <a:r>
              <a:rPr lang="de-DE" sz="2000" dirty="0">
                <a:effectLst/>
                <a:latin typeface="Arial" panose="020B0604020202020204" pitchFamily="34" charset="0"/>
              </a:rPr>
              <a:t>Livestream des Spiels</a:t>
            </a:r>
          </a:p>
          <a:p>
            <a:pPr marL="0" indent="0">
              <a:buNone/>
            </a:pPr>
            <a:r>
              <a:rPr lang="de-DE" sz="2000" dirty="0">
                <a:effectLst/>
                <a:latin typeface="Arial" panose="020B0604020202020204" pitchFamily="34" charset="0"/>
              </a:rPr>
              <a:t>• Parkposition für ausgeschiedene Figuren</a:t>
            </a:r>
          </a:p>
          <a:p>
            <a:pPr marL="0" indent="0">
              <a:buNone/>
            </a:pPr>
            <a:r>
              <a:rPr lang="de-DE" sz="2000" dirty="0">
                <a:effectLst/>
                <a:latin typeface="Arial" panose="020B0604020202020204" pitchFamily="34" charset="0"/>
              </a:rPr>
              <a:t>• Stand-Alone Funktionalität</a:t>
            </a:r>
            <a:endParaRPr lang="de-DE" sz="2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86C825-CE4B-4B04-B0BD-3BFFBDBB5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Technische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8F901-54DC-4249-8118-11C4022BC1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Customized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Linux-System auf dem eingebetteten System</a:t>
            </a:r>
          </a:p>
          <a:p>
            <a:r>
              <a:rPr lang="de-DE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</a:t>
            </a:r>
            <a:r>
              <a:rPr lang="de-D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Field Communication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X-Y-Achsenkonfiguration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3D Druck der mechanischen Komponenten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Zentraler Game-Server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CI|CD Pipeline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99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79F22-F7B3-4C92-B3F4-DEFC7F61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Entwickelter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Kit</a:t>
            </a: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nhaltsplatzhalter 7" descr="Ein Bild, das Text, Boden, drinnen enthält.&#10;&#10;Automatisch generierte Beschreibung">
            <a:extLst>
              <a:ext uri="{FF2B5EF4-FFF2-40B4-BE49-F238E27FC236}">
                <a16:creationId xmlns:a16="http://schemas.microsoft.com/office/drawing/2014/main" id="{5C046128-AE30-44B7-9176-67AD77A5D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088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12" name="Inhaltsplatzhalter 11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603084DF-073D-495B-BFB0-85479F0022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6" r="-3" b="1345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3CFD0F-888D-435C-82E1-AF8D8F7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Grundlegende</a:t>
            </a:r>
            <a:r>
              <a:rPr lang="en-US" sz="2200" dirty="0">
                <a:solidFill>
                  <a:schemeClr val="bg1"/>
                </a:solidFill>
              </a:rPr>
              <a:t> Hard- und </a:t>
            </a:r>
            <a:r>
              <a:rPr lang="en-US" sz="2200" dirty="0" err="1">
                <a:solidFill>
                  <a:schemeClr val="bg1"/>
                </a:solidFill>
              </a:rPr>
              <a:t>Softwareentwicklung</a:t>
            </a:r>
            <a:endParaRPr lang="en-US" sz="22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6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82D42E-3805-42FE-82D0-8A1D4C08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2" y="479990"/>
            <a:ext cx="36054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Exkurs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Schachfiguren</a:t>
            </a:r>
            <a:endParaRPr lang="en-US" sz="2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704185-C290-470E-9404-F4BB3D27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8783" y="411881"/>
            <a:ext cx="6512265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Schachfigur</a:t>
            </a:r>
            <a:r>
              <a:rPr lang="en-US" sz="1800" dirty="0">
                <a:solidFill>
                  <a:schemeClr val="bg1"/>
                </a:solidFill>
              </a:rPr>
              <a:t>-Basis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NFC-Tag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Magnet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Filzgleiter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23B74BF-77EA-46EA-BB66-BFAEA3F5E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2" y="3429000"/>
            <a:ext cx="6601463" cy="2062957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3BDD595-D3E1-4853-AAEC-355BDA640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82" y="2614945"/>
            <a:ext cx="7367367" cy="3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79F22-F7B3-4C92-B3F4-DEFC7F61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Entwickelter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Prototyp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Production Version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3CFD0F-888D-435C-82E1-AF8D8F7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Optimierung</a:t>
            </a:r>
            <a:r>
              <a:rPr lang="en-US" sz="2200" dirty="0">
                <a:solidFill>
                  <a:schemeClr val="bg1"/>
                </a:solidFill>
              </a:rPr>
              <a:t> der </a:t>
            </a:r>
            <a:r>
              <a:rPr lang="en-US" sz="2200" dirty="0" err="1">
                <a:solidFill>
                  <a:schemeClr val="bg1"/>
                </a:solidFill>
              </a:rPr>
              <a:t>Mechanik</a:t>
            </a:r>
            <a:r>
              <a:rPr lang="en-US" sz="2200" dirty="0">
                <a:solidFill>
                  <a:schemeClr val="bg1"/>
                </a:solidFill>
              </a:rPr>
              <a:t> und </a:t>
            </a:r>
            <a:r>
              <a:rPr lang="en-US" sz="2200" dirty="0" err="1">
                <a:solidFill>
                  <a:schemeClr val="bg1"/>
                </a:solidFill>
              </a:rPr>
              <a:t>Elektronik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8" name="Inhaltsplatzhalter 17" descr="Ein Bild, das Text, Musik enthält.&#10;&#10;Automatisch generierte Beschreibung">
            <a:extLst>
              <a:ext uri="{FF2B5EF4-FFF2-40B4-BE49-F238E27FC236}">
                <a16:creationId xmlns:a16="http://schemas.microsoft.com/office/drawing/2014/main" id="{5DAD4904-B166-4AF8-9822-54AFF7FBD7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881"/>
          <a:stretch/>
        </p:blipFill>
        <p:spPr>
          <a:xfrm rot="10800000">
            <a:off x="399562" y="2523915"/>
            <a:ext cx="5546971" cy="3749040"/>
          </a:xfrm>
          <a:prstGeom prst="rect">
            <a:avLst/>
          </a:prstGeom>
        </p:spPr>
      </p:pic>
      <p:pic>
        <p:nvPicPr>
          <p:cNvPr id="21" name="Inhaltsplatzhalter 2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714A0D7-50A2-4B2B-BCC6-A695E4ABAE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9" r="2" b="229"/>
          <a:stretch/>
        </p:blipFill>
        <p:spPr>
          <a:xfrm>
            <a:off x="6251736" y="2532212"/>
            <a:ext cx="5546955" cy="37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FE521-ED80-4E72-B29D-E6CB0E51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de-DE" sz="8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108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46E55A-CF83-4AAF-8E53-52371A74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/>
            <a:r>
              <a:rPr lang="en-US" sz="3000">
                <a:solidFill>
                  <a:schemeClr val="bg1"/>
                </a:solidFill>
              </a:rPr>
              <a:t>Hardware Komponenten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BCC12F-9213-4C16-BDD6-1115E77B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Eingebettetes</a:t>
            </a:r>
            <a:r>
              <a:rPr lang="en-US" sz="2200" dirty="0">
                <a:solidFill>
                  <a:schemeClr val="bg1"/>
                </a:solidFill>
              </a:rPr>
              <a:t> System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Schrittmotor-Steuerung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NFC Reader | </a:t>
            </a:r>
            <a:r>
              <a:rPr lang="en-US" sz="2200" dirty="0" err="1">
                <a:solidFill>
                  <a:schemeClr val="bg1"/>
                </a:solidFill>
              </a:rPr>
              <a:t>Elektromagnet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812FE6-A478-40D0-A1B6-C5C94736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r="17935"/>
          <a:stretch/>
        </p:blipFill>
        <p:spPr>
          <a:xfrm>
            <a:off x="649270" y="2851908"/>
            <a:ext cx="4593280" cy="3617812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DA1F0A9-D442-4454-B903-2E7A93084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r="18185"/>
          <a:stretch/>
        </p:blipFill>
        <p:spPr>
          <a:xfrm>
            <a:off x="7066711" y="2851908"/>
            <a:ext cx="4596766" cy="36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4098B-5C1E-4DF5-AB56-7D6D1AD3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Cloud-Infrastruktur	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509A50-2AF4-4F87-9341-DF692005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5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</Words>
  <Application>Microsoft Office PowerPoint</Application>
  <PresentationFormat>Breitbild</PresentationFormat>
  <Paragraphs>66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Office</vt:lpstr>
      <vt:lpstr>Benutzerdefiniertes Design</vt:lpstr>
      <vt:lpstr>PowerPoint-Präsentation</vt:lpstr>
      <vt:lpstr>Spielplan</vt:lpstr>
      <vt:lpstr>Zielsetzung</vt:lpstr>
      <vt:lpstr>Entwickelter Prototyp Development Kit</vt:lpstr>
      <vt:lpstr>Exkurs Schachfiguren</vt:lpstr>
      <vt:lpstr>Entwickelter Prototyp Production Version</vt:lpstr>
      <vt:lpstr>Demo</vt:lpstr>
      <vt:lpstr>Hardware Komponenten</vt:lpstr>
      <vt:lpstr>Cloud-Infrastruktur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AtomicChess</dc:title>
  <dc:creator>Marcel Ochsendorf</dc:creator>
  <cp:lastModifiedBy>Marcel Ochsendorf</cp:lastModifiedBy>
  <cp:revision>46</cp:revision>
  <dcterms:created xsi:type="dcterms:W3CDTF">2021-06-26T10:44:56Z</dcterms:created>
  <dcterms:modified xsi:type="dcterms:W3CDTF">2021-06-26T21:18:59Z</dcterms:modified>
</cp:coreProperties>
</file>